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352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399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15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960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979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887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943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636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94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393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431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6D0D-6F34-4C30-8B97-7EA810FDD01C}" type="datetimeFigureOut">
              <a:rPr lang="ko-KR" altLang="en-US" smtClean="0"/>
              <a:t>2019-04-23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F78CF-957E-486C-AA29-5F94EC66E8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8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08" y="1967344"/>
            <a:ext cx="3195344" cy="324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179294"/>
            <a:ext cx="3065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실종</a:t>
            </a:r>
            <a:r>
              <a:rPr lang="ko-KR" altLang="en-US" sz="2800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31</a:t>
            </a:r>
            <a:r>
              <a:rPr lang="ko-KR" altLang="en-US" sz="2800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년</a:t>
            </a:r>
            <a:r>
              <a:rPr lang="ko-KR" altLang="en-US" sz="2800" dirty="0" smtClean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 </a:t>
            </a:r>
            <a:endParaRPr lang="en-US" altLang="ko-KR" sz="2800" dirty="0" smtClean="0">
              <a:solidFill>
                <a:schemeClr val="bg1"/>
              </a:solidFill>
              <a:latin typeface="문체부 훈민정음체" panose="02020603020101020101" pitchFamily="18" charset="-127"/>
              <a:ea typeface="문체부 훈민정음체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702514"/>
            <a:ext cx="66752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dirty="0" err="1" smtClean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안치웅열사</a:t>
            </a:r>
            <a:r>
              <a:rPr lang="ko-KR" altLang="en-US" sz="4000" dirty="0" smtClean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 제 </a:t>
            </a:r>
            <a:r>
              <a:rPr lang="en-US" altLang="ko-KR" sz="4000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8</a:t>
            </a:r>
            <a:r>
              <a:rPr lang="en-US" altLang="ko-KR" sz="4000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 </a:t>
            </a:r>
            <a:r>
              <a:rPr lang="ko-KR" altLang="en-US" sz="4000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주</a:t>
            </a:r>
            <a:r>
              <a:rPr lang="ko-KR" altLang="en-US" sz="4000" dirty="0" smtClean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기 추모제</a:t>
            </a:r>
            <a:endParaRPr lang="ko-KR" altLang="en-US" sz="4000" dirty="0">
              <a:solidFill>
                <a:schemeClr val="bg1"/>
              </a:solidFill>
              <a:latin typeface="문체부 훈민정음체" panose="02020603020101020101" pitchFamily="18" charset="-127"/>
              <a:ea typeface="문체부 훈민정음체" panose="020206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834773" y="3204110"/>
            <a:ext cx="486783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00" dirty="0" smtClean="0">
                <a:solidFill>
                  <a:schemeClr val="bg1"/>
                </a:solidFill>
              </a:rPr>
              <a:t>1963. 10. 17  전북 남원 출생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1982. 3.        서울대학교 국제경제학과 입학</a:t>
            </a:r>
            <a:r>
              <a:rPr lang="en-US" altLang="ko-KR" sz="1000" dirty="0" smtClean="0">
                <a:solidFill>
                  <a:schemeClr val="bg1"/>
                </a:solidFill>
              </a:rPr>
              <a:t>, </a:t>
            </a:r>
            <a:r>
              <a:rPr lang="ko-KR" altLang="en-US" sz="1000" smtClean="0">
                <a:solidFill>
                  <a:schemeClr val="bg1"/>
                </a:solidFill>
              </a:rPr>
              <a:t>서클 </a:t>
            </a:r>
            <a:r>
              <a:rPr lang="ko-KR" altLang="en-US" sz="1000" dirty="0" smtClean="0">
                <a:solidFill>
                  <a:schemeClr val="bg1"/>
                </a:solidFill>
              </a:rPr>
              <a:t>대학문화연구회 가입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1984. 10       서울대 </a:t>
            </a:r>
            <a:r>
              <a:rPr lang="ko-KR" altLang="en-US" sz="1000" dirty="0" err="1" smtClean="0">
                <a:solidFill>
                  <a:schemeClr val="bg1"/>
                </a:solidFill>
              </a:rPr>
              <a:t>민주화추진위원회</a:t>
            </a:r>
            <a:r>
              <a:rPr lang="ko-KR" altLang="en-US" sz="1000" dirty="0" smtClean="0">
                <a:solidFill>
                  <a:schemeClr val="bg1"/>
                </a:solidFill>
              </a:rPr>
              <a:t> </a:t>
            </a:r>
            <a:r>
              <a:rPr lang="ko-KR" altLang="en-US" sz="1000" dirty="0" err="1" smtClean="0">
                <a:solidFill>
                  <a:schemeClr val="bg1"/>
                </a:solidFill>
              </a:rPr>
              <a:t>노동투쟁위</a:t>
            </a:r>
            <a:r>
              <a:rPr lang="ko-KR" altLang="en-US" sz="1000" dirty="0" smtClean="0">
                <a:solidFill>
                  <a:schemeClr val="bg1"/>
                </a:solidFill>
              </a:rPr>
              <a:t> 소속 </a:t>
            </a:r>
            <a:r>
              <a:rPr lang="ko-KR" altLang="en-US" sz="1000" dirty="0" err="1" smtClean="0">
                <a:solidFill>
                  <a:schemeClr val="bg1"/>
                </a:solidFill>
              </a:rPr>
              <a:t>지역선교위</a:t>
            </a:r>
            <a:r>
              <a:rPr lang="ko-KR" altLang="en-US" sz="1000" dirty="0" smtClean="0">
                <a:solidFill>
                  <a:schemeClr val="bg1"/>
                </a:solidFill>
              </a:rPr>
              <a:t> 활동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1985. 6. 29    구로동맹파업 연대투쟁으로 구속, 실형1년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1988. 2.        서울대 국제경제학과 졸업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1988. 5. 26    교회 교사 활동 중 목사면담하기로 한 당일 아침 9시 외출 후 실종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1988. 5. 31    행방불명 신고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1992. 5         주민등록 말소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2000. 9         부친의 대통령탄원서 제출, 3개월간 전국 조사 진행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2010. 7. 10    민보상위 재심결과 실종에 국가 책임이 있음을 인정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2011. 5. 29    초혼제(서울대 아크로폴리스), </a:t>
            </a:r>
            <a:r>
              <a:rPr lang="ko-KR" altLang="en-US" sz="1000" dirty="0" err="1" smtClean="0">
                <a:solidFill>
                  <a:schemeClr val="bg1"/>
                </a:solidFill>
              </a:rPr>
              <a:t>초혼장</a:t>
            </a:r>
            <a:r>
              <a:rPr lang="ko-KR" altLang="en-US" sz="1000" dirty="0" smtClean="0">
                <a:solidFill>
                  <a:schemeClr val="bg1"/>
                </a:solidFill>
              </a:rPr>
              <a:t>(마석 민주공원 열사묘역)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2012. 5. 26    추모 자료집 발간</a:t>
            </a:r>
          </a:p>
          <a:p>
            <a:r>
              <a:rPr lang="ko-KR" altLang="en-US" sz="1000" dirty="0" smtClean="0">
                <a:solidFill>
                  <a:schemeClr val="bg1"/>
                </a:solidFill>
              </a:rPr>
              <a:t>2014. 11. 3    서울대 4.19탑 옆에 기념식수</a:t>
            </a:r>
            <a:r>
              <a:rPr lang="en-US" altLang="ko-KR" sz="1000" dirty="0" smtClean="0">
                <a:solidFill>
                  <a:schemeClr val="bg1"/>
                </a:solidFill>
              </a:rPr>
              <a:t>,</a:t>
            </a:r>
            <a:r>
              <a:rPr lang="ko-KR" altLang="en-US" sz="1000" smtClean="0">
                <a:solidFill>
                  <a:schemeClr val="bg1"/>
                </a:solidFill>
              </a:rPr>
              <a:t> 추모석 </a:t>
            </a:r>
            <a:r>
              <a:rPr lang="ko-KR" altLang="en-US" sz="1000" dirty="0" smtClean="0">
                <a:solidFill>
                  <a:schemeClr val="bg1"/>
                </a:solidFill>
              </a:rPr>
              <a:t>놓음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197892" y="1845590"/>
            <a:ext cx="3274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일시</a:t>
            </a:r>
            <a:r>
              <a:rPr lang="en-US" altLang="ko-KR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2019. </a:t>
            </a:r>
            <a:r>
              <a:rPr lang="en-US" altLang="ko-KR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5. </a:t>
            </a:r>
            <a:r>
              <a:rPr lang="en-US" altLang="ko-KR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26 </a:t>
            </a:r>
            <a:r>
              <a:rPr lang="en-US" altLang="ko-KR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일</a:t>
            </a:r>
            <a:r>
              <a:rPr lang="en-US" altLang="ko-KR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) 11</a:t>
            </a:r>
            <a:r>
              <a:rPr lang="ko-KR" altLang="en-US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시</a:t>
            </a:r>
            <a:endParaRPr lang="en-US" altLang="ko-KR" dirty="0" smtClean="0">
              <a:solidFill>
                <a:schemeClr val="bg1"/>
              </a:solidFill>
              <a:ea typeface="문체부 훈민정음체" panose="02020603020101020101" pitchFamily="18" charset="-127"/>
            </a:endParaRPr>
          </a:p>
          <a:p>
            <a:endParaRPr lang="en-US" altLang="ko-KR" dirty="0">
              <a:solidFill>
                <a:schemeClr val="bg1"/>
              </a:solidFill>
              <a:latin typeface="문체부 훈민정음체" panose="02020603020101020101" pitchFamily="18" charset="-127"/>
              <a:ea typeface="문체부 훈민정음체" panose="02020603020101020101" pitchFamily="18" charset="-127"/>
            </a:endParaRPr>
          </a:p>
          <a:p>
            <a:r>
              <a:rPr lang="ko-KR" altLang="en-US" dirty="0" smtClean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장소</a:t>
            </a:r>
            <a:r>
              <a:rPr lang="en-US" altLang="ko-KR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: </a:t>
            </a:r>
            <a:r>
              <a:rPr lang="ko-KR" altLang="en-US" dirty="0" smtClean="0">
                <a:solidFill>
                  <a:schemeClr val="bg1"/>
                </a:solidFill>
                <a:ea typeface="문체부 훈민정음체" panose="02020603020101020101" pitchFamily="18" charset="-127"/>
              </a:rPr>
              <a:t>마석 </a:t>
            </a:r>
            <a:r>
              <a:rPr lang="ko-KR" altLang="en-US" dirty="0" smtClean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민주공원 묘역</a:t>
            </a:r>
            <a:endParaRPr lang="en-US" altLang="ko-KR" dirty="0">
              <a:solidFill>
                <a:schemeClr val="bg1"/>
              </a:solidFill>
              <a:latin typeface="문체부 훈민정음체" panose="02020603020101020101" pitchFamily="18" charset="-127"/>
              <a:ea typeface="문체부 훈민정음체" panose="02020603020101020101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86138" y="5770512"/>
            <a:ext cx="8321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</a:rPr>
              <a:t>주최</a:t>
            </a:r>
            <a:r>
              <a:rPr lang="en-US" altLang="ko-KR" sz="1600" dirty="0" smtClean="0">
                <a:solidFill>
                  <a:schemeClr val="bg1"/>
                </a:solidFill>
              </a:rPr>
              <a:t>: </a:t>
            </a:r>
            <a:r>
              <a:rPr lang="ko-KR" altLang="en-US" sz="1600" smtClean="0">
                <a:solidFill>
                  <a:schemeClr val="bg1"/>
                </a:solidFill>
              </a:rPr>
              <a:t>안치웅추모모임 </a:t>
            </a:r>
            <a:r>
              <a:rPr lang="en-US" altLang="ko-KR" sz="1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·</a:t>
            </a:r>
            <a:r>
              <a:rPr lang="en-US" altLang="ko-KR" sz="1600" dirty="0" smtClean="0">
                <a:solidFill>
                  <a:schemeClr val="bg1"/>
                </a:solidFill>
              </a:rPr>
              <a:t> </a:t>
            </a:r>
            <a:r>
              <a:rPr lang="ko-KR" altLang="en-US" sz="1600" smtClean="0">
                <a:solidFill>
                  <a:schemeClr val="bg1"/>
                </a:solidFill>
              </a:rPr>
              <a:t>전국민족민주유가족협의회</a:t>
            </a:r>
            <a:r>
              <a:rPr lang="en-US" altLang="ko-KR" sz="1600" dirty="0">
                <a:solidFill>
                  <a:schemeClr val="bg1"/>
                </a:solidFill>
                <a:latin typeface="맑은 고딕" panose="020B0503020000020004" pitchFamily="50" charset="-127"/>
              </a:rPr>
              <a:t> ·</a:t>
            </a:r>
            <a:r>
              <a:rPr lang="en-US" altLang="ko-KR" sz="1600" dirty="0" smtClean="0">
                <a:solidFill>
                  <a:schemeClr val="bg1"/>
                </a:solidFill>
              </a:rPr>
              <a:t> </a:t>
            </a:r>
            <a:r>
              <a:rPr lang="ko-KR" altLang="en-US" sz="1600" smtClean="0">
                <a:solidFill>
                  <a:schemeClr val="bg1"/>
                </a:solidFill>
              </a:rPr>
              <a:t>민족민주열사추모</a:t>
            </a:r>
            <a:r>
              <a:rPr lang="en-US" altLang="ko-KR" sz="1600" dirty="0" smtClean="0">
                <a:solidFill>
                  <a:schemeClr val="bg1"/>
                </a:solidFill>
              </a:rPr>
              <a:t>(</a:t>
            </a:r>
            <a:r>
              <a:rPr lang="ko-KR" altLang="en-US" sz="1600" smtClean="0">
                <a:solidFill>
                  <a:schemeClr val="bg1"/>
                </a:solidFill>
              </a:rPr>
              <a:t>기념</a:t>
            </a:r>
            <a:r>
              <a:rPr lang="en-US" altLang="ko-KR" sz="1600" dirty="0" smtClean="0">
                <a:solidFill>
                  <a:schemeClr val="bg1"/>
                </a:solidFill>
              </a:rPr>
              <a:t>)</a:t>
            </a:r>
            <a:r>
              <a:rPr lang="ko-KR" altLang="en-US" sz="1600" smtClean="0">
                <a:solidFill>
                  <a:schemeClr val="bg1"/>
                </a:solidFill>
              </a:rPr>
              <a:t>단체연대회의</a:t>
            </a:r>
            <a:r>
              <a:rPr lang="en-US" altLang="ko-KR" sz="1600" dirty="0" smtClean="0">
                <a:solidFill>
                  <a:schemeClr val="bg1"/>
                </a:solidFill>
              </a:rPr>
              <a:t>  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9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174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문체부 훈민정음체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Peter Nam</dc:creator>
  <cp:lastModifiedBy>남택범</cp:lastModifiedBy>
  <cp:revision>6</cp:revision>
  <dcterms:created xsi:type="dcterms:W3CDTF">2018-05-14T10:49:44Z</dcterms:created>
  <dcterms:modified xsi:type="dcterms:W3CDTF">2019-04-23T07:49:20Z</dcterms:modified>
</cp:coreProperties>
</file>